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1"/>
  </p:notesMasterIdLst>
  <p:sldIdLst>
    <p:sldId id="256" r:id="rId2"/>
    <p:sldId id="323" r:id="rId3"/>
    <p:sldId id="257" r:id="rId4"/>
    <p:sldId id="292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4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24" r:id="rId28"/>
    <p:sldId id="312" r:id="rId29"/>
    <p:sldId id="313" r:id="rId30"/>
    <p:sldId id="314" r:id="rId31"/>
    <p:sldId id="315" r:id="rId32"/>
    <p:sldId id="316" r:id="rId33"/>
    <p:sldId id="317" r:id="rId34"/>
    <p:sldId id="325" r:id="rId35"/>
    <p:sldId id="284" r:id="rId36"/>
    <p:sldId id="288" r:id="rId37"/>
    <p:sldId id="321" r:id="rId38"/>
    <p:sldId id="320" r:id="rId39"/>
    <p:sldId id="319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4C7"/>
    <a:srgbClr val="5A34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560" autoAdjust="0"/>
  </p:normalViewPr>
  <p:slideViewPr>
    <p:cSldViewPr snapToGrid="0">
      <p:cViewPr varScale="1">
        <p:scale>
          <a:sx n="78" d="100"/>
          <a:sy n="78" d="100"/>
        </p:scale>
        <p:origin x="869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482" y="1048608"/>
            <a:ext cx="8915399" cy="1084612"/>
          </a:xfrm>
        </p:spPr>
        <p:txBody>
          <a:bodyPr>
            <a:normAutofit fontScale="90000"/>
          </a:bodyPr>
          <a:lstStyle/>
          <a:p>
            <a:pPr algn="r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بسم الله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الرحمن الرحیم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langs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has not been added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1743" y="3167390"/>
            <a:ext cx="5139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HELP IS NOT ADDED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طراحی و پیاده سازی: </a:t>
            </a:r>
            <a:r>
              <a:rPr lang="fa-IR" sz="28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مطالعه بر روی پدیده های جوی حاکم بصورت اقلیمی و آب‌وهوایی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و آب و هوا: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 </a:t>
            </a:r>
            <a:r>
              <a:rPr lang="fa-IR" sz="3200" dirty="0">
                <a:cs typeface="B Zar" panose="00000400000000000000" pitchFamily="2" charset="-78"/>
              </a:rPr>
              <a:t>اقلیم هر منطقه جغرافیایی، تعیین کننده وضعیت آب و هوایی </a:t>
            </a:r>
            <a:r>
              <a:rPr lang="fa-IR" sz="3200" dirty="0" smtClean="0">
                <a:cs typeface="B Zar" panose="00000400000000000000" pitchFamily="2" charset="-78"/>
              </a:rPr>
              <a:t>آن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جت استریم </a:t>
            </a:r>
            <a:r>
              <a:rPr lang="fa-IR" sz="3200" dirty="0" smtClean="0">
                <a:cs typeface="B Zar" panose="00000400000000000000" pitchFamily="2" charset="-78"/>
              </a:rPr>
              <a:t>ها:</a:t>
            </a:r>
            <a:endParaRPr lang="fa-IR" sz="3200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اصلی </a:t>
            </a:r>
            <a:r>
              <a:rPr lang="fa-IR" sz="3200" dirty="0">
                <a:cs typeface="B Zar" panose="00000400000000000000" pitchFamily="2" charset="-78"/>
              </a:rPr>
              <a:t>ترین عامل تغییر در وضعیت آب و هوایی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جت استریم ها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Jet Streams)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562" y="1693514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جریان های هوایی قدرتمند که بسیاری از مشخصه های اتمسفر </a:t>
            </a:r>
            <a:r>
              <a:rPr lang="fa-IR" sz="3200" dirty="0" smtClean="0">
                <a:cs typeface="B Zar" panose="00000400000000000000" pitchFamily="2" charset="-78"/>
              </a:rPr>
              <a:t>را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کنترل می کنند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یک منطقه را شکل می دهد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بارش </a:t>
            </a:r>
            <a:r>
              <a:rPr lang="fa-IR" sz="3200" dirty="0">
                <a:cs typeface="B Zar" panose="00000400000000000000" pitchFamily="2" charset="-78"/>
              </a:rPr>
              <a:t>های پیشرو برای یک منطقه در </a:t>
            </a:r>
            <a:r>
              <a:rPr lang="fa-IR" sz="3200" dirty="0" smtClean="0">
                <a:cs typeface="B Zar" panose="00000400000000000000" pitchFamily="2" charset="-78"/>
              </a:rPr>
              <a:t>این </a:t>
            </a:r>
            <a:r>
              <a:rPr lang="fa-IR" sz="3200" dirty="0">
                <a:cs typeface="B Zar" panose="00000400000000000000" pitchFamily="2" charset="-78"/>
              </a:rPr>
              <a:t>جریان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حمل می </a:t>
            </a:r>
            <a:r>
              <a:rPr lang="fa-IR" sz="3200" dirty="0" smtClean="0">
                <a:cs typeface="B Zar" panose="00000400000000000000" pitchFamily="2" charset="-78"/>
              </a:rPr>
              <a:t>شود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علت تشکیل چنین جریان هایی اختلاف </a:t>
            </a:r>
            <a:r>
              <a:rPr lang="fa-IR" sz="3200" dirty="0" smtClean="0">
                <a:cs typeface="B Zar" panose="00000400000000000000" pitchFamily="2" charset="-78"/>
              </a:rPr>
              <a:t>دمای </a:t>
            </a:r>
            <a:r>
              <a:rPr lang="fa-IR" sz="3200" dirty="0">
                <a:cs typeface="B Zar" panose="00000400000000000000" pitchFamily="2" charset="-78"/>
              </a:rPr>
              <a:t>قطب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و خط استوا و چرخش کره زمین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0" y="2159025"/>
            <a:ext cx="4454604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داده های مربوط به مسئله 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1326775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جو، داده های مورد </a:t>
            </a:r>
            <a:r>
              <a:rPr lang="fa-IR" sz="3200" dirty="0" smtClean="0">
                <a:cs typeface="B Zar" panose="00000400000000000000" pitchFamily="2" charset="-78"/>
              </a:rPr>
              <a:t>نظر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این داده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بالنهای هواشناسی موجود در ایستگاه های هواشناسی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20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نحوه به دست آوردن داده های مربوطه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ذخیره داده های هواشناسی از</a:t>
            </a:r>
            <a:r>
              <a:rPr lang="en-US" sz="3200" dirty="0">
                <a:cs typeface="B Zar" panose="00000400000000000000" pitchFamily="2" charset="-78"/>
              </a:rPr>
              <a:t>University of Wyoming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سامانه اصلی داده ها: </a:t>
            </a:r>
            <a:r>
              <a:rPr lang="en-US" sz="3200" dirty="0">
                <a:cs typeface="B Zar" panose="00000400000000000000" pitchFamily="2" charset="-78"/>
              </a:rPr>
              <a:t>GFS </a:t>
            </a:r>
            <a:r>
              <a:rPr lang="fa-IR" sz="3200" dirty="0">
                <a:cs typeface="B Zar" panose="00000400000000000000" pitchFamily="2" charset="-78"/>
              </a:rPr>
              <a:t>/</a:t>
            </a:r>
            <a:r>
              <a:rPr lang="en-US" sz="3200" dirty="0">
                <a:cs typeface="B Zar" panose="00000400000000000000" pitchFamily="2" charset="-78"/>
              </a:rPr>
              <a:t>National Weather Service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European Centre for Medium-Range Weather Forecasts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err="1">
                <a:cs typeface="B Zar" panose="00000400000000000000" pitchFamily="2" charset="-78"/>
              </a:rPr>
              <a:t>OpenweatherMap</a:t>
            </a:r>
            <a:endParaRPr lang="en-US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…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65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ذخیره داده های هواشناسی از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University of Wyoming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</a:t>
            </a:r>
            <a:r>
              <a:rPr lang="en-US" sz="3200" dirty="0">
                <a:cs typeface="B Zar" panose="00000400000000000000" pitchFamily="2" charset="-78"/>
              </a:rPr>
              <a:t>API </a:t>
            </a:r>
            <a:r>
              <a:rPr lang="fa-IR" sz="3200" dirty="0">
                <a:cs typeface="B Zar" panose="00000400000000000000" pitchFamily="2" charset="-78"/>
              </a:rPr>
              <a:t>برای ذخیره این داده ها از طریق مهندسی معکوس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 قرار داده شده.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تبدیل داده ها به داده های </a:t>
            </a:r>
            <a:br>
              <a:rPr lang="fa-IR" sz="3200" dirty="0">
                <a:cs typeface="B Zar" panose="00000400000000000000" pitchFamily="2" charset="-78"/>
              </a:rPr>
            </a:br>
            <a:r>
              <a:rPr lang="fa-IR" sz="3200" dirty="0">
                <a:cs typeface="B Zar" panose="00000400000000000000" pitchFamily="2" charset="-78"/>
              </a:rPr>
              <a:t>قابل استفاده 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" y="3336379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شروع کار: داده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برداری از خاورماینه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اولین گام داده برداری از خاورمیانه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ادامه تمامی نقاط ممکنه زمین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27" y="2818685"/>
            <a:ext cx="7833523" cy="4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اصلی داده ها: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GFS /National Weather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NWS </a:t>
            </a:r>
            <a:r>
              <a:rPr lang="fa-IR" sz="3200" dirty="0">
                <a:cs typeface="B Zar" panose="00000400000000000000" pitchFamily="2" charset="-78"/>
              </a:rPr>
              <a:t>مرکز تحقیقاتی آب و هوایی ایالات متحده می باشد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3200" dirty="0" smtClean="0">
                <a:cs typeface="B Zar" panose="00000400000000000000" pitchFamily="2" charset="-78"/>
              </a:rPr>
              <a:t>دهد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 GFS :Global Forecast System</a:t>
            </a:r>
            <a:r>
              <a:rPr lang="fa-IR" sz="3200" dirty="0">
                <a:cs typeface="B Zar" panose="00000400000000000000" pitchFamily="2" charset="-78"/>
              </a:rPr>
              <a:t> یکی از این خدمات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جهانی آب و هوا یکی از ویژگی های این خدمت افزار می باشد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2" y="171176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31" y="257372"/>
            <a:ext cx="8911687" cy="128089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European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Centre for Medium-Range Weather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is an independent intergovernmental organization supported by 34 states based in </a:t>
            </a:r>
            <a:r>
              <a:rPr lang="en-US" sz="2800" dirty="0" smtClean="0">
                <a:cs typeface="B Nazanin" panose="00000400000000000000" pitchFamily="2" charset="-78"/>
              </a:rPr>
              <a:t>Reading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</a:t>
            </a:r>
            <a:r>
              <a:rPr lang="en-US" sz="2800" dirty="0" err="1">
                <a:cs typeface="B Nazanin" panose="00000400000000000000" pitchFamily="2" charset="-78"/>
              </a:rPr>
              <a:t>specialises</a:t>
            </a:r>
            <a:r>
              <a:rPr lang="en-US" sz="2800" dirty="0">
                <a:cs typeface="B Nazanin" panose="00000400000000000000" pitchFamily="2" charset="-78"/>
              </a:rPr>
              <a:t> in global numerical weather prediction for up to about 2 weeks ahead (the medium range)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longer-range forecasts for up to a year ahead, 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It’s possible by using advanced computer modelling techniques to predict future weather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55" y="0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تبدیل داده به دانش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تعامل عقلایی با داده ها، منجر به تولید دانش و بهره وری می شود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ایجاد رابط کاربری برای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غیر ممکن بودن کار با داده ها،بدون وجود رابط کاربری،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518252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git logs as a records of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اصول4 گانه حاکم در ساخت نرم افزارکاربردی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backend frontend and ui/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" y="1489487"/>
            <a:ext cx="10020912" cy="56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ویژگی‌های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functional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نرم‌افزار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بررسی مشخصه ها بر روی نقشه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برای تمامی نقاط جهان با ابزار هوش مصنوعی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 </a:t>
            </a:r>
            <a:r>
              <a:rPr lang="fa-IR" sz="3200" dirty="0">
                <a:cs typeface="B Zar" panose="00000400000000000000" pitchFamily="2" charset="-78"/>
              </a:rPr>
              <a:t>ویژگی های بسیار جزئی دیگر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3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یک روز یا حوالی یک روز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خاص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روز </a:t>
            </a:r>
            <a:r>
              <a:rPr lang="fa-IR" sz="3200" dirty="0" smtClean="0">
                <a:cs typeface="B Zar" panose="00000400000000000000" pitchFamily="2" charset="-78"/>
              </a:rPr>
              <a:t>موردنظر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چند </a:t>
            </a:r>
            <a:r>
              <a:rPr lang="fa-IR" sz="3200" dirty="0">
                <a:cs typeface="B Zar" panose="00000400000000000000" pitchFamily="2" charset="-78"/>
              </a:rPr>
              <a:t>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چند روز </a:t>
            </a:r>
            <a:r>
              <a:rPr lang="fa-IR" sz="3200" dirty="0" smtClean="0">
                <a:cs typeface="B Zar" panose="00000400000000000000" pitchFamily="2" charset="-78"/>
              </a:rPr>
              <a:t>بعد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حوالی یک روز از سال برای کل یک منطقه خاص(کشور،...)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تحلیل یک ساله داده ها برای کل یک کشور در تمامی ارتفاع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55" y="20855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39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نتایج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بدست آمده و تحلیل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786" y="1628317"/>
            <a:ext cx="3573292" cy="32126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بیشترین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کمتری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میانیگین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واریانس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" y="1505371"/>
            <a:ext cx="8929623" cy="5022913"/>
          </a:xfrm>
          <a:prstGeom prst="rect">
            <a:avLst/>
          </a:prstGeom>
        </p:spPr>
      </p:pic>
      <p:pic>
        <p:nvPicPr>
          <p:cNvPr id="6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14" y="4564988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بررسی متغیر های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</a:t>
            </a:r>
          </a:p>
        </p:txBody>
      </p:sp>
      <p:pic>
        <p:nvPicPr>
          <p:cNvPr id="5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85" y="2909207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functions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6" name="Picture 2" descr="http://127.0.0.1:8080/images/training/fun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88" y="1320885"/>
            <a:ext cx="9892545" cy="53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7.0.0.1:8080/images/training/func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98" y="2611176"/>
            <a:ext cx="10867192" cy="58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27.0.0.1:8080/images/training/script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29" y="1412894"/>
            <a:ext cx="10845661" cy="70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جهان: جهانی سازی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طول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روز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6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جست‌وجو از میان مناطق مختلف جهان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5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0122" y="772595"/>
            <a:ext cx="10004612" cy="183858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پیش‌بینی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تصمیم‌گیر وضعیت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آب‌وهوایی جو کره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787" y="3718249"/>
            <a:ext cx="504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 و پیاده ساز:ابوالفضل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 با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های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هوش مصنوعی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یارگیری شبکه عصبی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</a:t>
            </a:r>
            <a:r>
              <a:rPr lang="en-US" sz="3200" dirty="0"/>
              <a:t>k </a:t>
            </a:r>
            <a:r>
              <a:rPr lang="fa-IR" sz="3200" dirty="0"/>
              <a:t>تا همسایه نزدیک</a:t>
            </a:r>
          </a:p>
        </p:txBody>
      </p:sp>
    </p:spTree>
    <p:extLst>
      <p:ext uri="{BB962C8B-B14F-4D97-AF65-F5344CB8AC3E}">
        <p14:creationId xmlns:p14="http://schemas.microsoft.com/office/powerpoint/2010/main" val="32152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 استفاده از </a:t>
            </a:r>
            <a:r>
              <a:rPr lang="en-US" sz="3200" dirty="0"/>
              <a:t>K </a:t>
            </a:r>
            <a:r>
              <a:rPr lang="fa-IR" sz="3200" dirty="0"/>
              <a:t>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بدون نیاز به یادگیری از داده های دور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روش </a:t>
            </a:r>
            <a:r>
              <a:rPr lang="en-US" sz="3200" dirty="0"/>
              <a:t>EAGER LOADING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بدلیل پیوستگی </a:t>
            </a:r>
            <a:r>
              <a:rPr lang="fa-IR" sz="3200" dirty="0" smtClean="0"/>
              <a:t>پدیده،الگوریتم </a:t>
            </a:r>
            <a:r>
              <a:rPr lang="fa-IR" sz="3200" dirty="0"/>
              <a:t>از کارایی خوبی برخوردار است</a:t>
            </a:r>
          </a:p>
        </p:txBody>
      </p:sp>
    </p:spTree>
    <p:extLst>
      <p:ext uri="{BB962C8B-B14F-4D97-AF65-F5344CB8AC3E}">
        <p14:creationId xmlns:p14="http://schemas.microsoft.com/office/powerpoint/2010/main" val="3570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های عصبی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روش</a:t>
            </a:r>
            <a:r>
              <a:rPr lang="en-US" sz="3200" dirty="0">
                <a:cs typeface="B Zar" panose="00000400000000000000" pitchFamily="2" charset="-78"/>
              </a:rPr>
              <a:t>lazy loading </a:t>
            </a:r>
          </a:p>
        </p:txBody>
      </p:sp>
      <p:pic>
        <p:nvPicPr>
          <p:cNvPr id="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09" y="3741818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نقشه جهانی برای دسترسی نقاط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انتخاب نقطه </a:t>
            </a:r>
            <a:r>
              <a:rPr lang="fa-IR" sz="3200" dirty="0" smtClean="0">
                <a:cs typeface="B Zar" panose="00000400000000000000" pitchFamily="2" charset="-78"/>
              </a:rPr>
              <a:t>ای </a:t>
            </a:r>
            <a:r>
              <a:rPr lang="fa-IR" sz="3200" dirty="0">
                <a:cs typeface="B Zar" panose="00000400000000000000" pitchFamily="2" charset="-78"/>
              </a:rPr>
              <a:t>خاص 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smtClean="0">
                <a:cs typeface="B Zar" panose="00000400000000000000" pitchFamily="2" charset="-78"/>
              </a:rPr>
              <a:t>Google </a:t>
            </a:r>
            <a:r>
              <a:rPr lang="en-US" sz="3200" dirty="0" smtClean="0">
                <a:cs typeface="B Zar" panose="00000400000000000000" pitchFamily="2" charset="-78"/>
              </a:rPr>
              <a:t>Map </a:t>
            </a:r>
            <a:r>
              <a:rPr lang="en-US" sz="3200" dirty="0" err="1" smtClean="0">
                <a:cs typeface="B Zar" panose="00000400000000000000" pitchFamily="2" charset="-78"/>
              </a:rPr>
              <a:t>Api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smtClean="0">
                <a:cs typeface="B Zar" panose="00000400000000000000" pitchFamily="2" charset="-78"/>
              </a:rPr>
              <a:t>قابل اجرا بودن تمامی فانکشن</a:t>
            </a:r>
            <a:br>
              <a:rPr lang="fa-IR" sz="3200" smtClean="0">
                <a:cs typeface="B Zar" panose="00000400000000000000" pitchFamily="2" charset="-78"/>
              </a:rPr>
            </a:br>
            <a:r>
              <a:rPr lang="fa-IR" sz="3200" smtClean="0">
                <a:cs typeface="B Zar" panose="00000400000000000000" pitchFamily="2" charset="-78"/>
              </a:rPr>
              <a:t>های ذکر شده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6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9" y="2002399"/>
            <a:ext cx="7021809" cy="46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طراحی راهنمای نرم 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مستند سازی تمامی قسمت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بیان مورد-کاربرد ها به زبان ساده و کامل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مشکلات انتخاب تکنولوژی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6" y="78361"/>
            <a:ext cx="11033996" cy="5914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4" y="434642"/>
            <a:ext cx="11662407" cy="580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" y="220044"/>
            <a:ext cx="11583175" cy="63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555" y="119636"/>
            <a:ext cx="9403718" cy="1122383"/>
          </a:xfrm>
        </p:spPr>
        <p:txBody>
          <a:bodyPr>
            <a:noAutofit/>
          </a:bodyPr>
          <a:lstStyle/>
          <a:p>
            <a:pPr algn="r" rtl="1"/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کارهای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پیشرو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در حال انجام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در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فاز دوم طراحی</a:t>
            </a:r>
            <a:endParaRPr lang="fa-IR" sz="44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lh3.googleusercontent.com/JTfXAeBBP-igQEYICX6ZTHd77pyrSq07bVr_oUktsC_3RptB5Ezn4d8ZuIcrTuKZF0z9lIi4zHQVPDk2uOKhD6fFclhsBTajtEd_y81-pdVV70ZUeHXbHI_ieAIQAMnQ8p0tmp0-17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51" y="1020897"/>
            <a:ext cx="3475978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7975" y="3334004"/>
            <a:ext cx="26014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کار بیشتر روی داده های حاظر،پیاده سازی نیازمندی های حتمی پیشرو ( به علت تکاملی بودن برنامه)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2" name="Picture 8" descr="https://lh4.googleusercontent.com/giPbmJsgPI_ZpopIPwVVmh0MBAoKwjaG2zXcPyci5-xNiqTNAz8hJxE_QUAIH0zceUAUsRnwr71g8-BCNKJ8-07YOB8hR0xgfK0KoU5qbNnfP4XgRIwHBb7DjFXsAhXgXg5WJLvp2y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04" y="625793"/>
            <a:ext cx="10152802" cy="64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680" y="3937000"/>
            <a:ext cx="5364479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ویژوآلیزیشن(نمایش) داده ها بر روی نقشه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جهانی، برای تسلط کامل کاربر بر تغیرات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محسوس و قابل توجه </a:t>
            </a:r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5785"/>
            <a:ext cx="12171846" cy="7707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77" y="40631"/>
            <a:ext cx="6894674" cy="2062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شبیه سازی حرکت پرنده در جو،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نمایش مسیر بر روی نقشه جهانی</a:t>
            </a:r>
            <a:b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پیداکردن مسیر بهینه برای حرکت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  با استفاده از الگوریتم های مختلف</a:t>
            </a:r>
          </a:p>
        </p:txBody>
      </p:sp>
    </p:spTree>
    <p:extLst>
      <p:ext uri="{BB962C8B-B14F-4D97-AF65-F5344CB8AC3E}">
        <p14:creationId xmlns:p14="http://schemas.microsoft.com/office/powerpoint/2010/main" val="6978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1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634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1083" y="215185"/>
            <a:ext cx="8648271" cy="3170099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just" rtl="1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    </a:t>
            </a:r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با </a:t>
            </a:r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تشکر از توجه شما </a:t>
            </a: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109" y="3804295"/>
            <a:ext cx="8141584" cy="27774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 see Software like a Black Box For a simple click,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spent a long time(months) and actions to create this black box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*when a hard problem is solved every one can tell this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solved that way 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miro.medium.com/max/1200/1*A39AWddKWcmC2VZlWV3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" y="-17114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2" y="440131"/>
            <a:ext cx="8088762" cy="5513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86" y="126502"/>
            <a:ext cx="969645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26114" y="363499"/>
            <a:ext cx="9947788" cy="4339650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 rtl="1"/>
            <a:endParaRPr lang="fa-IR" sz="3600" b="1" dirty="0" smtClean="0">
              <a:solidFill>
                <a:schemeClr val="bg1">
                  <a:lumMod val="95000"/>
                </a:schemeClr>
              </a:solidFill>
              <a:cs typeface="B Zar" panose="00000400000000000000" pitchFamily="2" charset="-78"/>
            </a:endParaRPr>
          </a:p>
          <a:p>
            <a:pPr algn="r" rtl="1"/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آبان 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ماه سال 96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تا تابستان 98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نزدیک دو سال </a:t>
            </a:r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کار و درگیری </a:t>
            </a:r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در محیط پیچیده و غیرقطعی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/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خدمت سربازی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=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&lt; دوسال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مسئله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پارامتر های حاکم بر این مسئله که منجر به تعریف مسئله می گردد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درگیر شدن با پارامتر های موجود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حل مسئله بر مبنای آن ها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به کارگیری راه حل ارائه شده</a:t>
            </a:r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6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بخش های مختلف کار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فهم مسئله و اینکه ما چه می خواهیم واقعا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طراحی نرم افزار: خوراندن تکنولوژی به مطئله پیشرو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یادگیری تکنولوژی توانایی های حاضر بشر برای بهبود راه حل های مسئله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مدل های ریاضی حاکم بر مسئله که عمدتا کار اب داده ها می باشد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5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</a:t>
            </a:r>
            <a:r>
              <a:rPr lang="fa-IR" sz="3200" dirty="0" smtClean="0">
                <a:cs typeface="B Zar" panose="00000400000000000000" pitchFamily="2" charset="-78"/>
              </a:rPr>
              <a:t>سرآغاز</a:t>
            </a:r>
            <a:r>
              <a:rPr lang="en-US" sz="3200" dirty="0">
                <a:cs typeface="B Zar" panose="00000400000000000000" pitchFamily="2" charset="-78"/>
              </a:rPr>
              <a:t> (Inception)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گفتگو با متقاضی (مشتری ای که خواهان حل مسئله است</a:t>
            </a:r>
            <a:r>
              <a:rPr lang="fa-IR" sz="3200" dirty="0" smtClean="0">
                <a:cs typeface="B Zar" panose="00000400000000000000" pitchFamily="2" charset="-78"/>
              </a:rPr>
              <a:t>)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خواسته ها از گفتگوها که منجر به شناخت پارمترها می گردد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پارامترها به صورت نرم‌افزاری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تکرار </a:t>
            </a:r>
            <a:r>
              <a:rPr lang="fa-IR" sz="3200" dirty="0">
                <a:cs typeface="B Zar" panose="00000400000000000000" pitchFamily="2" charset="-78"/>
              </a:rPr>
              <a:t>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2459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حاکم: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رسیدن به تعریف مسئله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آگاهی از تمامی مشخصه های فیزیکی جو زمین در تمامی ارتفاع ها و موقعیت </a:t>
            </a:r>
            <a:r>
              <a:rPr lang="fa-IR" sz="3200" dirty="0" smtClean="0">
                <a:cs typeface="B Zar" panose="00000400000000000000" pitchFamily="2" charset="-78"/>
              </a:rPr>
              <a:t>جغرافیایی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داده های مربوط به مسئله </a:t>
            </a:r>
            <a:endParaRPr lang="en-US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نحوه به دست آوردن داده های </a:t>
            </a:r>
            <a:r>
              <a:rPr lang="fa-IR" sz="3200" dirty="0" smtClean="0">
                <a:cs typeface="B Zar" panose="00000400000000000000" pitchFamily="2" charset="-78"/>
              </a:rPr>
              <a:t>مربوطه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کارهای صورت گرفته </a:t>
            </a:r>
          </a:p>
        </p:txBody>
      </p:sp>
    </p:spTree>
    <p:extLst>
      <p:ext uri="{BB962C8B-B14F-4D97-AF65-F5344CB8AC3E}">
        <p14:creationId xmlns:p14="http://schemas.microsoft.com/office/powerpoint/2010/main" val="14341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آگاهی از مشخصه های فیزیکی جو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پارامترهای فیزیکی مورد مطالعه و اصلی حاکم بر طبیعت </a:t>
            </a:r>
            <a:r>
              <a:rPr lang="fa-IR" sz="3200" dirty="0" smtClean="0">
                <a:cs typeface="B Zar" panose="00000400000000000000" pitchFamily="2" charset="-78"/>
              </a:rPr>
              <a:t>جو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پدیده های جوی حاکم بصورت اقلیمی و آب‌وهوایی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70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مشخصه های فیزیکی جَو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دمای هوا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سرعت و جهت وزش </a:t>
            </a:r>
            <a:r>
              <a:rPr lang="fa-IR" sz="3200" dirty="0" smtClean="0">
                <a:cs typeface="B Zar" panose="00000400000000000000" pitchFamily="2" charset="-78"/>
              </a:rPr>
              <a:t>باد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دمای نقطه </a:t>
            </a:r>
            <a:r>
              <a:rPr lang="fa-IR" sz="3200" dirty="0">
                <a:cs typeface="B Zar" panose="00000400000000000000" pitchFamily="2" charset="-78"/>
              </a:rPr>
              <a:t>شبنم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فشار در ارتفاع های </a:t>
            </a:r>
            <a:r>
              <a:rPr lang="fa-IR" sz="3200" dirty="0" smtClean="0">
                <a:cs typeface="B Zar" panose="00000400000000000000" pitchFamily="2" charset="-78"/>
              </a:rPr>
              <a:t>مختلف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رطوبت نسبی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میزان </a:t>
            </a:r>
            <a:r>
              <a:rPr lang="fa-IR" sz="3200" dirty="0">
                <a:cs typeface="B Zar" panose="00000400000000000000" pitchFamily="2" charset="-78"/>
              </a:rPr>
              <a:t>بارش</a:t>
            </a:r>
          </a:p>
        </p:txBody>
      </p:sp>
    </p:spTree>
    <p:extLst>
      <p:ext uri="{BB962C8B-B14F-4D97-AF65-F5344CB8AC3E}">
        <p14:creationId xmlns:p14="http://schemas.microsoft.com/office/powerpoint/2010/main" val="38720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2128</TotalTime>
  <Words>1008</Words>
  <Application>Microsoft Office PowerPoint</Application>
  <PresentationFormat>Widescreen</PresentationFormat>
  <Paragraphs>186</Paragraphs>
  <Slides>39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9" baseType="lpstr">
      <vt:lpstr>Arial</vt:lpstr>
      <vt:lpstr>B Nazanin</vt:lpstr>
      <vt:lpstr>B Zar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بسم الله الرحمن الرحیمscript langs has not been added</vt:lpstr>
      <vt:lpstr>Show git logs as a records of milestones</vt:lpstr>
      <vt:lpstr>سامانه پیش‌بینی و تصمیم‌گیر وضعیت آب‌وهوایی جو کره زمین</vt:lpstr>
      <vt:lpstr>شناخت مسئله</vt:lpstr>
      <vt:lpstr>بخش های مختلف کار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شروع کار: داده برداری از خاورماینه</vt:lpstr>
      <vt:lpstr>سامانه اصلی داده ها: GFS /National Weather Service</vt:lpstr>
      <vt:lpstr>European Centre for Medium-Range Weather Forecasts</vt:lpstr>
      <vt:lpstr>تبدیل داده به دانش</vt:lpstr>
      <vt:lpstr>ایجاد رابط کاربری برای داده ها</vt:lpstr>
      <vt:lpstr>اصول4 گانه حاکم در ساخت نرم افزارکاربردی</vt:lpstr>
      <vt:lpstr>ویژگی‌هایfunctional  نرم‌افزار</vt:lpstr>
      <vt:lpstr>مقدار مشخصه ها در یک روز یا حوالی یک روز خاص</vt:lpstr>
      <vt:lpstr>مقدار مشخصه ها در حوالی یک روز از سال برای کل یک منطقه خاص(کشور،...)</vt:lpstr>
      <vt:lpstr>تحلیل یک ساله داده ها برای کل یک کشور در تمامی ارتفاع ها</vt:lpstr>
      <vt:lpstr>نتایج بدست آمده و تحلیل آماری</vt:lpstr>
      <vt:lpstr>بررسی متغیر های آماری</vt:lpstr>
      <vt:lpstr>Script functions</vt:lpstr>
      <vt:lpstr>پیش بینی برای تمامی نقاط جهان: جهانی سازی داده ها</vt:lpstr>
      <vt:lpstr>جست‌وجو از میان مناطق مختلف جهان</vt:lpstr>
      <vt:lpstr>پیش بینی برای تمامی نقاط جهان با الگوریتم های هوش مصنوعی </vt:lpstr>
      <vt:lpstr>الگوریتم KNN</vt:lpstr>
      <vt:lpstr>شبکه های عصبی </vt:lpstr>
      <vt:lpstr>نقشه جهانی برای دسترسی نقاط</vt:lpstr>
      <vt:lpstr>طراحی راهنمای نرم افزار</vt:lpstr>
      <vt:lpstr>کارهای پیشرو و در حال انجام در فاز دوم طراحی</vt:lpstr>
      <vt:lpstr>PowerPoint Presentation</vt:lpstr>
      <vt:lpstr>Observers see Software like a Black Box For a simple click, it has been spent a long time(months) and actions to create this black box *when a hard problem is solved every one can tell this could be solved that way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administrator</cp:lastModifiedBy>
  <cp:revision>196</cp:revision>
  <dcterms:created xsi:type="dcterms:W3CDTF">2019-06-29T07:06:01Z</dcterms:created>
  <dcterms:modified xsi:type="dcterms:W3CDTF">2019-11-04T22:19:54Z</dcterms:modified>
</cp:coreProperties>
</file>